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300" r:id="rId3"/>
    <p:sldId id="302" r:id="rId4"/>
    <p:sldId id="303" r:id="rId5"/>
    <p:sldId id="301" r:id="rId6"/>
    <p:sldId id="30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124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059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90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172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432048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цілюща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принесла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215008" y="3933056"/>
            <a:ext cx="8928992" cy="288031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батько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вгледів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переповнився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жалем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І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озвався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нього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той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Прогрішився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я, отче, против неба та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супроти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тебе…</a:t>
            </a:r>
            <a:r>
              <a:rPr lang="en-US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батько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рабам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каже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3528" y="1412776"/>
            <a:ext cx="8856984" cy="33843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Принесіть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негайно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одежу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найкращу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будемо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їсти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радіти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цей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мертвий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ожив…</a:t>
            </a: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почали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веселитись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вони.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3" name="Заголовок 1">
            <a:extLst>
              <a:ext uri="{FF2B5EF4-FFF2-40B4-BE49-F238E27FC236}">
                <a16:creationId xmlns:a16="http://schemas.microsoft.com/office/drawing/2014/main" id="{E41A82B3-EA98-44BA-AB6B-C6B68BA18F06}"/>
              </a:ext>
            </a:extLst>
          </p:cNvPr>
          <p:cNvSpPr txBox="1">
            <a:spLocks/>
          </p:cNvSpPr>
          <p:nvPr/>
        </p:nvSpPr>
        <p:spPr>
          <a:xfrm>
            <a:off x="4788024" y="6293783"/>
            <a:ext cx="4099939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Луки 15:20–24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1452723"/>
            <a:ext cx="8856984" cy="5400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Чому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дивуємося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того,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переповняється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святковою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радістю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веселістю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коли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заблукані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сини та дочки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повертаються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додому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після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довгих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поневірянь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народжуються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згори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</a:p>
          <a:p>
            <a:pPr algn="l"/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7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1124744"/>
            <a:ext cx="8856984" cy="421641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 ми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обертаємося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Тебе, хай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навіть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зовсім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трішки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бачимо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вже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цього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шукав нас. Яка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пильна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Яка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надмірна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2564904"/>
            <a:ext cx="8856984" cy="37444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Повернутися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додому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до Тебе,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немов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повернення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смерті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радісними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носіями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благовістя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душ у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нашому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знайшли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шлях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додому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Тебе.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Моліться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5301208"/>
            <a:ext cx="7920880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20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3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620688"/>
            <a:ext cx="8856984" cy="37444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44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Божа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виявлялася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через нас,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організаторів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нових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разом з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любов’ю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душ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прийшло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44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Нього</a:t>
            </a:r>
            <a:r>
              <a:rPr lang="ru-RU" sz="44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4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5301208"/>
            <a:ext cx="7920880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en-US" sz="20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213</Words>
  <Application>Microsoft Office PowerPoint</Application>
  <PresentationFormat>Екран (4:3)</PresentationFormat>
  <Paragraphs>23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Verdana</vt:lpstr>
      <vt:lpstr>Тема Office</vt:lpstr>
      <vt:lpstr>2.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200</cp:revision>
  <dcterms:created xsi:type="dcterms:W3CDTF">2011-03-25T18:27:23Z</dcterms:created>
  <dcterms:modified xsi:type="dcterms:W3CDTF">2024-05-22T09:11:33Z</dcterms:modified>
</cp:coreProperties>
</file>